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sldIdLst>
    <p:sldId id="257" r:id="rId2"/>
    <p:sldId id="267" r:id="rId3"/>
    <p:sldId id="277" r:id="rId4"/>
    <p:sldId id="294" r:id="rId5"/>
    <p:sldId id="302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220" autoAdjust="0"/>
    <p:restoredTop sz="90966" autoAdjust="0"/>
  </p:normalViewPr>
  <p:slideViewPr>
    <p:cSldViewPr>
      <p:cViewPr varScale="1">
        <p:scale>
          <a:sx n="57" d="100"/>
          <a:sy n="57" d="100"/>
        </p:scale>
        <p:origin x="4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6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D55438-F880-7FA8-1BC2-224E36223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8ACC81-D204-D6D3-EB89-3FCADCC88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32C3F8-071A-CF34-B9C9-14AA52776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50C5C-8975-4761-BCEB-1E53E303815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82248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F8340-8F08-567C-F12F-DFFF5409D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8ECF0A-EB6E-292A-5FBE-FC544C168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64EFD-A5E2-6567-4BD9-F0164B620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91D78-5E26-4544-AC78-1CFC0727AF8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66263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C8082D-1367-2038-1695-BA0F7788B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267ACB-0C46-D137-E235-3CAE4A12F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4835EA-D702-04D8-DB10-7C794C3D5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713DB-36E0-4DE5-B830-C1A2D0573BE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58067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22509-96E9-3A50-2C11-4FEB6D39C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DD223B-E91C-778A-FD37-893911C77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EE01C3-2E42-7236-9D0A-7EB228AA7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D2AFF-93F8-4144-8A11-0D958928DA5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41977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24470-A098-B831-F7C3-07CD76BE2B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A309C3-5118-61A4-D1DE-61C852A7A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A36AB2-7644-7D9F-50F0-9488FA09E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B1221-EF11-46C7-AAA7-4F1B47BF5BD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69371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4A8CE96-9B2D-F712-C4A5-E6FD48BC6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0CE909D-5CB5-4A47-8CEE-412D7EB3F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65A1560-7A4A-C8A1-0BAF-0DF179929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5F0BD-8A36-464B-BE4F-F2F266D33C2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82672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627FB2C-0003-244C-666B-8CAD57B50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31333BC-9829-0C9D-9BAD-746D73338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AA848BE-9895-0F5E-234D-331B52D95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54E41-E135-48A4-AE41-66C9814D7E5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1618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B6D98BC-B73E-1657-88A9-4A361520E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4F6AB0D-EB9D-FCAE-4E42-100E6D8CB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4144950-16F9-0FDF-63A4-5F96DD793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DE663-563D-418D-BD69-B1FAB6E0784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08474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2A532D2-CB4B-CB1A-2AEC-6B5A47D12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E97F3EC-A695-696D-3E43-2F5388AF4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FACD7B4-B67E-BF2C-6507-CC8BDA2EB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ABC1F-DD8E-458A-BEEE-DC7091CCD7C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86012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5822848-83E0-C30A-FE64-94D62CE67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51D3064-A6B9-772C-9B0F-5FD864CD3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4D4EEE7-86CE-9284-67A2-2553BD3B0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771BE-3B69-42ED-9A16-C0B2D7EE3FD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51352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C388D60-BE07-F666-F4D5-247623A12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249804C-17FB-02EC-D429-49D60ECC3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BC44C9F-5C53-F813-0C42-ABAF8F4B5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97F77-0498-4694-A704-A9FE04DAFDD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7695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462F31E-E6FC-5A02-B139-830101D654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C7DC1F1-D5C3-77CE-66BE-9B542BAE94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1BA71-062B-19C6-C0AF-EDC7196E3A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333C9D-CA71-943C-EC9D-A8AF8340A0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65DBE5-1592-C067-C48E-5412BBFF3B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FC850FD-1EEE-422E-B7BC-DFAC60516AB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ABE4D3D3-F6A0-6795-7A9D-587D2F228AA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63750" y="1196975"/>
            <a:ext cx="7764463" cy="4679950"/>
          </a:xfrm>
        </p:spPr>
        <p:txBody>
          <a:bodyPr/>
          <a:lstStyle/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4000"/>
              <a:t>As with gladness men of old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4000"/>
              <a:t>Did the guiding star behold,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4000"/>
              <a:t>As with joy they hailed its light,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4000"/>
              <a:t>Leading onward, beaming bright,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4000"/>
              <a:t>So, most gracious Lord, may we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4000"/>
              <a:t>Ever more be led to thee.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030BBF94-8259-7B89-A0E9-B9F5F9C1ECA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7125" y="1135063"/>
            <a:ext cx="10082213" cy="4670425"/>
          </a:xfrm>
        </p:spPr>
        <p:txBody>
          <a:bodyPr/>
          <a:lstStyle/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/>
              <a:t>Verse 2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4000"/>
              <a:t>As with joyful steps they sped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4000"/>
              <a:t>To that lowly manger bed,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4000"/>
              <a:t>There to bend the knee before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4000"/>
              <a:t>Him whom Heaven and earth adore,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4000"/>
              <a:t>So may we with willing feet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4000"/>
              <a:t>Ever seek the mercy seat.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EEDDD5A0-C239-37E4-83DD-BBF0A2DDCCC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063625"/>
            <a:ext cx="7764463" cy="5245100"/>
          </a:xfrm>
        </p:spPr>
        <p:txBody>
          <a:bodyPr/>
          <a:lstStyle/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2400"/>
              <a:t>Verse 3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4000"/>
              <a:t>As they offered gifts most rare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4000"/>
              <a:t>At that manger rude and bare,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4000"/>
              <a:t>So may we with holy joy,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4000"/>
              <a:t>Pure and free from sin's alloy,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4000"/>
              <a:t>All our costliest treasures bring,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4000"/>
              <a:t>Christ, to thee, our heavenly King.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3C829317-0D18-4B0E-6684-4CC6147BAAE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63750" y="914400"/>
            <a:ext cx="8569325" cy="5029200"/>
          </a:xfrm>
        </p:spPr>
        <p:txBody>
          <a:bodyPr/>
          <a:lstStyle/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/>
              <a:t>Verse 4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4000"/>
              <a:t>Holy Jesus! every day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4000"/>
              <a:t>Keep us in the narrow way;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4000"/>
              <a:t>And, when earthly things are past,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4000"/>
              <a:t>Bring our ransomed souls at last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4000"/>
              <a:t>Where they need no star to guide,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4000"/>
              <a:t>Where no clouds thy glory hide.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F77F04AC-B905-0242-A7AF-872BFACEC7B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8663" y="992188"/>
            <a:ext cx="8194675" cy="4740275"/>
          </a:xfrm>
        </p:spPr>
        <p:txBody>
          <a:bodyPr/>
          <a:lstStyle/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2000"/>
              <a:t>Verse 5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3600"/>
              <a:t>In the heavenly country bright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3600"/>
              <a:t>Need they no created light;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3600"/>
              <a:t>Thou its light, its joy, its crown,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3600"/>
              <a:t>Thou its sun which goes not down;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3600"/>
              <a:t>There for ever may we sing</a:t>
            </a:r>
          </a:p>
          <a:p>
            <a:pPr indent="-304800" algn="ctr">
              <a:buFont typeface="Arial" panose="020B0604020202020204" pitchFamily="34" charset="0"/>
              <a:buNone/>
            </a:pPr>
            <a:r>
              <a:rPr lang="en-AU" altLang="en-US" sz="3600"/>
              <a:t>Hallelujahs to our King.</a:t>
            </a:r>
          </a:p>
        </p:txBody>
      </p:sp>
      <p:sp>
        <p:nvSpPr>
          <p:cNvPr id="6147" name="Rectangle 1">
            <a:extLst>
              <a:ext uri="{FF2B5EF4-FFF2-40B4-BE49-F238E27FC236}">
                <a16:creationId xmlns:a16="http://schemas.microsoft.com/office/drawing/2014/main" id="{A2D03A87-4607-3DCB-5960-1119345904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732463"/>
            <a:ext cx="57229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>
                <a:latin typeface="akagi_probook"/>
              </a:rPr>
              <a:t>CCLI Song # 1037710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>
                <a:latin typeface="akagi_probook"/>
              </a:rPr>
              <a:t>William Chatterton Dix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200">
                <a:latin typeface="akagi_probook"/>
              </a:rPr>
              <a:t>© 1982 The Jubilate Group (Admin. by Hope Publishing Company)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 i="1">
                <a:latin typeface="akagi_probook"/>
              </a:rPr>
              <a:t>For use solely with the SongSelect® </a:t>
            </a:r>
            <a:r>
              <a:rPr lang="en-AU" altLang="en-US" sz="1200" i="1">
                <a:latin typeface="akagi_probook"/>
                <a:hlinkClick r:id="rId2"/>
              </a:rPr>
              <a:t>Terms of Use</a:t>
            </a:r>
            <a:r>
              <a:rPr lang="en-AU" altLang="en-US" sz="1200" i="1">
                <a:latin typeface="akagi_probook"/>
              </a:rPr>
              <a:t>. All rights reserved. </a:t>
            </a:r>
            <a:r>
              <a:rPr lang="en-AU" altLang="en-US" sz="1200" i="1">
                <a:latin typeface="akagi_probook"/>
                <a:hlinkClick r:id="rId3"/>
              </a:rPr>
              <a:t>www.ccli.com</a:t>
            </a:r>
            <a:endParaRPr lang="en-AU" altLang="en-US" sz="12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252</Words>
  <Application>Microsoft Office PowerPoint</Application>
  <PresentationFormat>Widescreen</PresentationFormat>
  <Paragraphs>39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76. As with gladness men of old</dc:title>
  <dc:creator>E. Langley Smith</dc:creator>
  <cp:lastModifiedBy>Narelle Wheaton</cp:lastModifiedBy>
  <cp:revision>5</cp:revision>
  <dcterms:created xsi:type="dcterms:W3CDTF">2001-02-20T13:06:00Z</dcterms:created>
  <dcterms:modified xsi:type="dcterms:W3CDTF">2023-05-18T07:57:52Z</dcterms:modified>
</cp:coreProperties>
</file>